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78" r:id="rId4"/>
    <p:sldId id="298" r:id="rId5"/>
    <p:sldId id="257" r:id="rId6"/>
    <p:sldId id="261" r:id="rId7"/>
    <p:sldId id="297" r:id="rId8"/>
    <p:sldId id="292" r:id="rId9"/>
    <p:sldId id="299" r:id="rId10"/>
    <p:sldId id="293" r:id="rId11"/>
    <p:sldId id="262" r:id="rId12"/>
    <p:sldId id="289" r:id="rId13"/>
    <p:sldId id="263" r:id="rId14"/>
    <p:sldId id="301" r:id="rId15"/>
    <p:sldId id="264" r:id="rId16"/>
    <p:sldId id="265" r:id="rId17"/>
    <p:sldId id="294" r:id="rId18"/>
    <p:sldId id="266" r:id="rId19"/>
    <p:sldId id="267" r:id="rId20"/>
    <p:sldId id="268" r:id="rId21"/>
    <p:sldId id="303" r:id="rId22"/>
    <p:sldId id="270" r:id="rId23"/>
    <p:sldId id="302" r:id="rId24"/>
    <p:sldId id="271" r:id="rId25"/>
    <p:sldId id="295" r:id="rId26"/>
    <p:sldId id="296" r:id="rId27"/>
    <p:sldId id="300" r:id="rId28"/>
    <p:sldId id="280" r:id="rId29"/>
    <p:sldId id="272" r:id="rId30"/>
    <p:sldId id="273" r:id="rId31"/>
    <p:sldId id="274" r:id="rId32"/>
    <p:sldId id="304" r:id="rId33"/>
    <p:sldId id="305" r:id="rId3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22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476E0D-5D76-442D-A675-34748784A14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667149"/>
      </p:ext>
    </p:extLst>
  </p:cSld>
  <p:clrMapOvr>
    <a:masterClrMapping/>
  </p:clrMapOvr>
  <p:transition spd="slow" advClick="0" advTm="4000">
    <p:cover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375799-52A5-487D-9EC1-832560A5267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483973"/>
      </p:ext>
    </p:extLst>
  </p:cSld>
  <p:clrMapOvr>
    <a:masterClrMapping/>
  </p:clrMapOvr>
  <p:transition spd="slow" advClick="0" advTm="4000">
    <p:cover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95889B-8E86-40AC-A61B-546D39140B0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276125"/>
      </p:ext>
    </p:extLst>
  </p:cSld>
  <p:clrMapOvr>
    <a:masterClrMapping/>
  </p:clrMapOvr>
  <p:transition spd="slow" advClick="0" advTm="4000">
    <p:cover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526284-F1FB-490B-81AD-79CBC4A5AB5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482916"/>
      </p:ext>
    </p:extLst>
  </p:cSld>
  <p:clrMapOvr>
    <a:masterClrMapping/>
  </p:clrMapOvr>
  <p:transition spd="slow" advClick="0" advTm="4000">
    <p:cover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16714D-4ED1-45BC-8ABD-4AAB1E82C3D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426694"/>
      </p:ext>
    </p:extLst>
  </p:cSld>
  <p:clrMapOvr>
    <a:masterClrMapping/>
  </p:clrMapOvr>
  <p:transition spd="slow" advClick="0" advTm="4000">
    <p:cover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FB3389-6392-40FF-A0AC-88FAEECA22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152739"/>
      </p:ext>
    </p:extLst>
  </p:cSld>
  <p:clrMapOvr>
    <a:masterClrMapping/>
  </p:clrMapOvr>
  <p:transition spd="slow" advClick="0" advTm="4000">
    <p:cover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26874E-6D3B-4DFF-8612-2F2163F5E10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30451"/>
      </p:ext>
    </p:extLst>
  </p:cSld>
  <p:clrMapOvr>
    <a:masterClrMapping/>
  </p:clrMapOvr>
  <p:transition spd="slow" advClick="0" advTm="4000">
    <p:cover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6F827C-CA4A-4BDC-8B47-FD62C08E834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928789"/>
      </p:ext>
    </p:extLst>
  </p:cSld>
  <p:clrMapOvr>
    <a:masterClrMapping/>
  </p:clrMapOvr>
  <p:transition spd="slow" advClick="0" advTm="4000">
    <p:cover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43DBD4-F6A9-4B76-9FF0-33D72F4EDF5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372851"/>
      </p:ext>
    </p:extLst>
  </p:cSld>
  <p:clrMapOvr>
    <a:masterClrMapping/>
  </p:clrMapOvr>
  <p:transition spd="slow" advClick="0" advTm="4000">
    <p:cover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202128-A7B3-433B-8469-23079FE8F3C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217925"/>
      </p:ext>
    </p:extLst>
  </p:cSld>
  <p:clrMapOvr>
    <a:masterClrMapping/>
  </p:clrMapOvr>
  <p:transition spd="slow" advClick="0" advTm="4000">
    <p:cover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CBA307-5C9A-4865-9687-3F16472F1FE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263813"/>
      </p:ext>
    </p:extLst>
  </p:cSld>
  <p:clrMapOvr>
    <a:masterClrMapping/>
  </p:clrMapOvr>
  <p:transition spd="slow" advClick="0" advTm="4000">
    <p:cover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8AC1794-CC67-44C9-9E4E-414A78D4E05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4000">
    <p:cover dir="ru"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304800" y="914400"/>
            <a:ext cx="7543800" cy="4800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Community Service Day! </a:t>
            </a: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2743200" y="5410200"/>
            <a:ext cx="6400800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AKA: we get to use power tools…</a:t>
            </a:r>
          </a:p>
          <a:p>
            <a:pPr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some of us</a:t>
            </a:r>
          </a:p>
        </p:txBody>
      </p:sp>
      <p:pic>
        <p:nvPicPr>
          <p:cNvPr id="2" name="Miriam Makeba - Pata Pat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Click="0" advTm="4000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18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052" grpId="0" animBg="1"/>
      <p:bldP spid="205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DSC0167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4800600" y="2971800"/>
            <a:ext cx="26670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bg1"/>
                </a:solidFill>
              </a:rPr>
              <a:t>You can stop hiding now, Leslie. I’ll show you how to do this…</a:t>
            </a:r>
          </a:p>
        </p:txBody>
      </p:sp>
    </p:spTree>
  </p:cSld>
  <p:clrMapOvr>
    <a:masterClrMapping/>
  </p:clrMapOvr>
  <p:transition spd="slow" advClick="0" advTm="4000">
    <p:cover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IMG_088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4419600" y="4876800"/>
            <a:ext cx="39624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bg1"/>
                </a:solidFill>
              </a:rPr>
              <a:t>That’s it, Leslie, stretch, pull the rake back towards you, stretch, pull back…</a:t>
            </a:r>
          </a:p>
        </p:txBody>
      </p:sp>
    </p:spTree>
  </p:cSld>
  <p:clrMapOvr>
    <a:masterClrMapping/>
  </p:clrMapOvr>
  <p:transition spd="slow" advClick="0" advTm="4000">
    <p:cover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IMG_088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5562600" y="1676400"/>
            <a:ext cx="2514600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</a:rPr>
              <a:t>First they tell me they want it over here, now they tell me they want it over there…</a:t>
            </a:r>
          </a:p>
        </p:txBody>
      </p:sp>
    </p:spTree>
  </p:cSld>
  <p:clrMapOvr>
    <a:masterClrMapping/>
  </p:clrMapOvr>
  <p:transition spd="slow" advClick="0" advTm="4000">
    <p:cover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IMG_088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4572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IMG_088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04800"/>
            <a:ext cx="4572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2438400" y="5486400"/>
            <a:ext cx="5410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bg1"/>
                </a:solidFill>
              </a:rPr>
              <a:t>Is it real, or is it Memorex?</a:t>
            </a:r>
          </a:p>
        </p:txBody>
      </p:sp>
    </p:spTree>
  </p:cSld>
  <p:clrMapOvr>
    <a:masterClrMapping/>
  </p:clrMapOvr>
  <p:transition spd="slow" advClick="0" advTm="4000">
    <p:cover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DSC0167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762000" y="2362200"/>
            <a:ext cx="23622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bg1"/>
                </a:solidFill>
              </a:rPr>
              <a:t>This sure beats lugging branches…</a:t>
            </a:r>
          </a:p>
        </p:txBody>
      </p:sp>
    </p:spTree>
  </p:cSld>
  <p:clrMapOvr>
    <a:masterClrMapping/>
  </p:clrMapOvr>
  <p:transition spd="slow" advClick="0" advTm="4000">
    <p:cover dir="r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IMG_088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762000" y="1676400"/>
            <a:ext cx="28956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bg1"/>
                </a:solidFill>
              </a:rPr>
              <a:t>Oooh, they look cute, didn’t we train them well?</a:t>
            </a: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3962400" y="1371600"/>
            <a:ext cx="2743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bg1"/>
                </a:solidFill>
              </a:rPr>
              <a:t>Good supervision is everything.</a:t>
            </a:r>
          </a:p>
        </p:txBody>
      </p:sp>
    </p:spTree>
  </p:cSld>
  <p:clrMapOvr>
    <a:masterClrMapping/>
  </p:clrMapOvr>
  <p:transition spd="slow" advClick="0" advTm="4000">
    <p:cover dir="r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IMG_088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4800"/>
            <a:ext cx="4572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5867400" y="1447800"/>
            <a:ext cx="28956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bg1"/>
                </a:solidFill>
              </a:rPr>
              <a:t>Believe me, you won’t miss this branch. Trust me. </a:t>
            </a:r>
          </a:p>
        </p:txBody>
      </p:sp>
    </p:spTree>
  </p:cSld>
  <p:clrMapOvr>
    <a:masterClrMapping/>
  </p:clrMapOvr>
  <p:transition spd="slow" advClick="0" advTm="4000">
    <p:cover dir="r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DSC0166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609600" y="1066800"/>
            <a:ext cx="22860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bg1"/>
                </a:solidFill>
              </a:rPr>
              <a:t>Put one pile over here, then rake it into another pile over there. ..</a:t>
            </a:r>
          </a:p>
        </p:txBody>
      </p:sp>
    </p:spTree>
  </p:cSld>
  <p:clrMapOvr>
    <a:masterClrMapping/>
  </p:clrMapOvr>
  <p:transition spd="slow" advClick="0" advTm="4000">
    <p:cover dir="r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IMG_088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1981200" y="1600200"/>
            <a:ext cx="36576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bg1"/>
                </a:solidFill>
              </a:rPr>
              <a:t>Do the grownups know about the leaves still waiting to fall from those trees?</a:t>
            </a:r>
          </a:p>
        </p:txBody>
      </p:sp>
    </p:spTree>
  </p:cSld>
  <p:clrMapOvr>
    <a:masterClrMapping/>
  </p:clrMapOvr>
  <p:transition spd="slow" advClick="0" advTm="4000">
    <p:cover dir="r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IMG_088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3048000" y="4419600"/>
            <a:ext cx="43434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bg1"/>
                </a:solidFill>
              </a:rPr>
              <a:t>I am not going to admit that wearing shorts was a bad idea. I am not going to admit that wearing shorts was a bad idea…</a:t>
            </a:r>
          </a:p>
        </p:txBody>
      </p:sp>
    </p:spTree>
  </p:cSld>
  <p:clrMapOvr>
    <a:masterClrMapping/>
  </p:clrMapOvr>
  <p:transition spd="slow" advClick="0" advTm="4000">
    <p:cover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IMG_087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85800"/>
            <a:ext cx="6934200" cy="520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838200" y="4648200"/>
            <a:ext cx="2819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bg1"/>
                </a:solidFill>
              </a:rPr>
              <a:t>BEFORE…</a:t>
            </a:r>
          </a:p>
        </p:txBody>
      </p:sp>
    </p:spTree>
  </p:cSld>
  <p:clrMapOvr>
    <a:masterClrMapping/>
  </p:clrMapOvr>
  <p:transition spd="slow" advClick="0" advTm="4000">
    <p:cover dir="r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IMG_088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1371600" y="1219200"/>
            <a:ext cx="3886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bg1"/>
                </a:solidFill>
              </a:rPr>
              <a:t>Why won’t this thing move? </a:t>
            </a:r>
          </a:p>
        </p:txBody>
      </p:sp>
    </p:spTree>
  </p:cSld>
  <p:clrMapOvr>
    <a:masterClrMapping/>
  </p:clrMapOvr>
  <p:transition spd="slow" advClick="0" advTm="4000">
    <p:cover dir="r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DSC0167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5257800" y="1752600"/>
            <a:ext cx="2971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bg1"/>
                </a:solidFill>
              </a:rPr>
              <a:t>Okay, once we get this sheet full, then what?</a:t>
            </a:r>
          </a:p>
        </p:txBody>
      </p:sp>
    </p:spTree>
  </p:cSld>
  <p:clrMapOvr>
    <a:masterClrMapping/>
  </p:clrMapOvr>
  <p:transition spd="slow" advClick="0" advTm="4000">
    <p:cover dir="r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IMG_088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457200" y="838200"/>
            <a:ext cx="3657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bg1"/>
                </a:solidFill>
              </a:rPr>
              <a:t>Kids – the instant labor solution.</a:t>
            </a:r>
          </a:p>
        </p:txBody>
      </p:sp>
    </p:spTree>
  </p:cSld>
  <p:clrMapOvr>
    <a:masterClrMapping/>
  </p:clrMapOvr>
  <p:transition spd="slow" advClick="0" advTm="4000">
    <p:cover dir="r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DSC0167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685800" y="838200"/>
            <a:ext cx="28194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bg1"/>
                </a:solidFill>
              </a:rPr>
              <a:t>Okay, there’s something weird going on in there…</a:t>
            </a:r>
          </a:p>
        </p:txBody>
      </p:sp>
    </p:spTree>
  </p:cSld>
  <p:clrMapOvr>
    <a:masterClrMapping/>
  </p:clrMapOvr>
  <p:transition spd="slow" advClick="0" advTm="4000">
    <p:cover dir="r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IMG_08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1447800" y="4648200"/>
            <a:ext cx="3429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bg1"/>
                </a:solidFill>
              </a:rPr>
              <a:t>I’m telling you guys, you gotta’ see this…</a:t>
            </a:r>
            <a:r>
              <a:rPr lang="en-US" b="1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  <p:transition spd="slow" advClick="0" advTm="4000">
    <p:cover dir="r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DSC0166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5029200" y="609600"/>
            <a:ext cx="32766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bg1"/>
                </a:solidFill>
              </a:rPr>
              <a:t>Follow the grownups…I hope they know where they’re going…</a:t>
            </a:r>
          </a:p>
        </p:txBody>
      </p:sp>
    </p:spTree>
  </p:cSld>
  <p:clrMapOvr>
    <a:masterClrMapping/>
  </p:clrMapOvr>
  <p:transition spd="slow" advClick="0" advTm="4000">
    <p:cover dir="r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DSC0166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685800" y="609600"/>
            <a:ext cx="32004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bg1"/>
                </a:solidFill>
              </a:rPr>
              <a:t>But will they notice if I just move this to the other side of the quad?</a:t>
            </a:r>
          </a:p>
        </p:txBody>
      </p:sp>
    </p:spTree>
  </p:cSld>
  <p:clrMapOvr>
    <a:masterClrMapping/>
  </p:clrMapOvr>
  <p:transition spd="slow" advClick="0" advTm="4000">
    <p:cover dir="r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DSC0167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381000" y="1219200"/>
            <a:ext cx="38100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bg1"/>
                </a:solidFill>
              </a:rPr>
              <a:t>I still think this is a weird place to put a patio. But no one listens to me.</a:t>
            </a:r>
          </a:p>
        </p:txBody>
      </p:sp>
    </p:spTree>
  </p:cSld>
  <p:clrMapOvr>
    <a:masterClrMapping/>
  </p:clrMapOvr>
  <p:transition spd="slow" advClick="0" advTm="4000">
    <p:cover dir="r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IMG_0894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54163" y="890588"/>
            <a:ext cx="6980237" cy="52355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3048000" y="4495800"/>
            <a:ext cx="2438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bg1"/>
                </a:solidFill>
              </a:rPr>
              <a:t>Shed goes here</a:t>
            </a:r>
          </a:p>
        </p:txBody>
      </p:sp>
      <p:sp>
        <p:nvSpPr>
          <p:cNvPr id="27652" name="Line 4"/>
          <p:cNvSpPr>
            <a:spLocks noChangeShapeType="1"/>
          </p:cNvSpPr>
          <p:nvPr/>
        </p:nvSpPr>
        <p:spPr bwMode="auto">
          <a:xfrm flipV="1">
            <a:off x="3581400" y="4191000"/>
            <a:ext cx="533400" cy="3810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 advClick="0" advTm="4000">
    <p:cover dir="r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IMG_089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6019800" y="4876800"/>
            <a:ext cx="2514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bg1"/>
                </a:solidFill>
              </a:rPr>
              <a:t>AFTER…</a:t>
            </a:r>
          </a:p>
        </p:txBody>
      </p:sp>
    </p:spTree>
  </p:cSld>
  <p:clrMapOvr>
    <a:masterClrMapping/>
  </p:clrMapOvr>
  <p:transition spd="slow" advClick="0" advTm="4000">
    <p:cover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IMG_087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1295400" y="4038600"/>
            <a:ext cx="2971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bg1"/>
                </a:solidFill>
              </a:rPr>
              <a:t>Very still life with Power Tool.</a:t>
            </a:r>
            <a:r>
              <a:rPr lang="en-US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5604" name="Line 4"/>
          <p:cNvSpPr>
            <a:spLocks noChangeShapeType="1"/>
          </p:cNvSpPr>
          <p:nvPr/>
        </p:nvSpPr>
        <p:spPr bwMode="auto">
          <a:xfrm flipV="1">
            <a:off x="3048000" y="4495800"/>
            <a:ext cx="2514600" cy="762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 advClick="0" advTm="4000">
    <p:cover dir="r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IMG_089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685800" y="2743200"/>
            <a:ext cx="2514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bg1"/>
                </a:solidFill>
              </a:rPr>
              <a:t>AFTER…</a:t>
            </a:r>
          </a:p>
        </p:txBody>
      </p:sp>
    </p:spTree>
  </p:cSld>
  <p:clrMapOvr>
    <a:masterClrMapping/>
  </p:clrMapOvr>
  <p:transition spd="slow" advClick="0" advTm="4000">
    <p:cover dir="r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IMG_089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2895600" y="3962400"/>
            <a:ext cx="2514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bg1"/>
                </a:solidFill>
              </a:rPr>
              <a:t>After…with shade.</a:t>
            </a:r>
          </a:p>
        </p:txBody>
      </p:sp>
    </p:spTree>
  </p:cSld>
  <p:clrMapOvr>
    <a:masterClrMapping/>
  </p:clrMapOvr>
  <p:transition spd="slow" advClick="0" advTm="4000">
    <p:cover dir="r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0" name="WordArt 6"/>
          <p:cNvSpPr>
            <a:spLocks noChangeArrowheads="1" noChangeShapeType="1" noTextEdit="1"/>
          </p:cNvSpPr>
          <p:nvPr/>
        </p:nvSpPr>
        <p:spPr bwMode="auto">
          <a:xfrm>
            <a:off x="533400" y="1143000"/>
            <a:ext cx="6705600" cy="4343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Thanks for a great job -</a:t>
            </a:r>
          </a:p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Well Done!</a:t>
            </a:r>
          </a:p>
        </p:txBody>
      </p:sp>
    </p:spTree>
  </p:cSld>
  <p:clrMapOvr>
    <a:masterClrMapping/>
  </p:clrMapOvr>
  <p:transition spd="slow" advClick="0" advTm="4000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1"/>
            <a:ext cx="8229600" cy="914400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With special thanks to Miriam </a:t>
            </a:r>
            <a:r>
              <a:rPr lang="en-US" sz="1800" dirty="0" err="1" smtClean="0">
                <a:solidFill>
                  <a:schemeClr val="bg1">
                    <a:lumMod val="95000"/>
                  </a:schemeClr>
                </a:solidFill>
              </a:rPr>
              <a:t>Makeba</a:t>
            </a: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en-US" sz="1800" dirty="0" smtClean="0">
                <a:solidFill>
                  <a:schemeClr val="bg1"/>
                </a:solidFill>
              </a:rPr>
              <a:t>Rhino/Warner </a:t>
            </a:r>
            <a:r>
              <a:rPr lang="en-US" sz="1800" dirty="0">
                <a:solidFill>
                  <a:schemeClr val="bg1"/>
                </a:solidFill>
              </a:rPr>
              <a:t>Bros</a:t>
            </a:r>
            <a:r>
              <a:rPr lang="en-US" sz="1800" dirty="0" smtClean="0">
                <a:solidFill>
                  <a:schemeClr val="bg1"/>
                </a:solidFill>
              </a:rPr>
              <a:t>. </a:t>
            </a:r>
            <a:r>
              <a:rPr lang="en-US" sz="1800" i="1" dirty="0" err="1" smtClean="0">
                <a:solidFill>
                  <a:schemeClr val="bg1"/>
                </a:solidFill>
              </a:rPr>
              <a:t>Pata</a:t>
            </a:r>
            <a:r>
              <a:rPr lang="en-US" sz="1800" i="1" dirty="0" smtClean="0">
                <a:solidFill>
                  <a:schemeClr val="bg1"/>
                </a:solidFill>
              </a:rPr>
              <a:t>, </a:t>
            </a:r>
            <a:r>
              <a:rPr lang="en-US" sz="1800" i="1" dirty="0" err="1" smtClean="0">
                <a:solidFill>
                  <a:schemeClr val="bg1"/>
                </a:solidFill>
              </a:rPr>
              <a:t>Pata</a:t>
            </a:r>
            <a:r>
              <a:rPr lang="en-US" sz="1800" dirty="0" smtClean="0">
                <a:solidFill>
                  <a:schemeClr val="bg1"/>
                </a:solidFill>
              </a:rPr>
              <a:t>. 2004.</a:t>
            </a:r>
            <a:endParaRPr lang="en-US" sz="18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ransition spd="slow" advClick="0" advTm="4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DSC0167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3048000" y="5181600"/>
            <a:ext cx="2590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bg1"/>
                </a:solidFill>
              </a:rPr>
              <a:t>You want us to put WHAT in there?</a:t>
            </a:r>
          </a:p>
        </p:txBody>
      </p:sp>
    </p:spTree>
  </p:cSld>
  <p:clrMapOvr>
    <a:masterClrMapping/>
  </p:clrMapOvr>
  <p:transition spd="slow" advClick="0" advTm="4000">
    <p:cover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IMG_087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5867400" y="4419600"/>
            <a:ext cx="26670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bg1"/>
                </a:solidFill>
              </a:rPr>
              <a:t>Sheets –To make a bed of leaves! I get it!</a:t>
            </a:r>
          </a:p>
        </p:txBody>
      </p:sp>
    </p:spTree>
  </p:cSld>
  <p:clrMapOvr>
    <a:masterClrMapping/>
  </p:clrMapOvr>
  <p:transition spd="slow" advClick="0" advTm="4000">
    <p:cover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IMG_087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228600" y="2209800"/>
            <a:ext cx="3352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bg1"/>
                </a:solidFill>
              </a:rPr>
              <a:t>I keep telling them I can do this by myself – but they keep following me all over the place…</a:t>
            </a:r>
          </a:p>
        </p:txBody>
      </p:sp>
    </p:spTree>
  </p:cSld>
  <p:clrMapOvr>
    <a:masterClrMapping/>
  </p:clrMapOvr>
  <p:transition spd="slow" advClick="0" advTm="4000">
    <p:cover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DSC0167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685800" y="685800"/>
            <a:ext cx="3276600" cy="176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bg1"/>
                </a:solidFill>
              </a:rPr>
              <a:t>Form: 10</a:t>
            </a:r>
          </a:p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bg1"/>
                </a:solidFill>
              </a:rPr>
              <a:t>Coordinating Outfit: 10 , woulda’ been a 10+ except for those yellow gloves…</a:t>
            </a:r>
          </a:p>
        </p:txBody>
      </p:sp>
    </p:spTree>
  </p:cSld>
  <p:clrMapOvr>
    <a:masterClrMapping/>
  </p:clrMapOvr>
  <p:transition spd="slow" advClick="0" advTm="4000">
    <p:cover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DSC0166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3124200" y="762000"/>
            <a:ext cx="32766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bg1"/>
                </a:solidFill>
              </a:rPr>
              <a:t>Okay, so, yeah. I’m supposed to be out there raking and stuff</a:t>
            </a:r>
            <a:r>
              <a:rPr lang="en-US" b="1">
                <a:solidFill>
                  <a:schemeClr val="bg1"/>
                </a:solidFill>
              </a:rPr>
              <a:t>….</a:t>
            </a:r>
          </a:p>
        </p:txBody>
      </p:sp>
    </p:spTree>
  </p:cSld>
  <p:clrMapOvr>
    <a:masterClrMapping/>
  </p:clrMapOvr>
  <p:transition spd="slow" advClick="0" advTm="4000">
    <p:cover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IMG_087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1981200" y="4114800"/>
            <a:ext cx="3733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bg1"/>
                </a:solidFill>
              </a:rPr>
              <a:t>Leslie? Is that you in there?</a:t>
            </a:r>
          </a:p>
        </p:txBody>
      </p:sp>
    </p:spTree>
  </p:cSld>
  <p:clrMapOvr>
    <a:masterClrMapping/>
  </p:clrMapOvr>
  <p:transition spd="slow" advClick="0" advTm="4000">
    <p:cover dir="r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398</Words>
  <Application>Microsoft Office PowerPoint</Application>
  <PresentationFormat>On-screen Show (4:3)</PresentationFormat>
  <Paragraphs>38</Paragraphs>
  <Slides>33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5" baseType="lpstr">
      <vt:lpstr>Arial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towson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ilana banana</dc:creator>
  <cp:lastModifiedBy>Windows User</cp:lastModifiedBy>
  <cp:revision>24</cp:revision>
  <dcterms:created xsi:type="dcterms:W3CDTF">2007-11-03T20:48:05Z</dcterms:created>
  <dcterms:modified xsi:type="dcterms:W3CDTF">2011-08-03T15:41:20Z</dcterms:modified>
</cp:coreProperties>
</file>